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3"/>
  </p:notesMasterIdLst>
  <p:handoutMasterIdLst>
    <p:handoutMasterId r:id="rId14"/>
  </p:handoutMasterIdLst>
  <p:sldIdLst>
    <p:sldId id="259" r:id="rId2"/>
    <p:sldId id="258" r:id="rId3"/>
    <p:sldId id="268" r:id="rId4"/>
    <p:sldId id="264" r:id="rId5"/>
    <p:sldId id="265" r:id="rId6"/>
    <p:sldId id="260" r:id="rId7"/>
    <p:sldId id="266" r:id="rId8"/>
    <p:sldId id="267" r:id="rId9"/>
    <p:sldId id="261" r:id="rId10"/>
    <p:sldId id="262" r:id="rId11"/>
    <p:sldId id="263" r:id="rId12"/>
  </p:sldIdLst>
  <p:sldSz cx="12192000" cy="6858000"/>
  <p:notesSz cx="6858000" cy="9144000"/>
  <p:defaultTextStyle>
    <a:defPPr rtl="0"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147"/>
    <a:srgbClr val="B54C2D"/>
    <a:srgbClr val="B66952"/>
    <a:srgbClr val="B56D45"/>
    <a:srgbClr val="DF9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D2EA776-6486-409F-9E42-BD4FCC6A44A1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1E602E8-7778-4840-9C52-CF866E2E76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60039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435DDD2-5AEF-4CE6-93B6-6FB9C678CC40}" type="datetime1">
              <a:rPr lang="pt-BR" smtClean="0"/>
              <a:t>04/08/2026</a:t>
            </a:fld>
            <a:endParaRPr lang="en-US"/>
          </a:p>
        </p:txBody>
      </p:sp>
      <p:sp>
        <p:nvSpPr>
          <p:cNvPr id="4" name="Espaço Reservado para Imagem do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t-br"/>
              <a:t>Clique para editar o texto Mestre</a:t>
            </a:r>
            <a:endParaRPr lang="en-US"/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E86D5CD-F53C-40AA-8F25-6C53AFF44EC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9813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1370693" y="1769540"/>
            <a:ext cx="9440034" cy="1828801"/>
          </a:xfrm>
        </p:spPr>
        <p:txBody>
          <a:bodyPr rtlCol="0" anchor="b">
            <a:normAutofit/>
          </a:bodyPr>
          <a:lstStyle>
            <a:lvl1pPr algn="ctr">
              <a:defRPr sz="5400"/>
            </a:lvl1pPr>
          </a:lstStyle>
          <a:p>
            <a:pPr rtl="0"/>
            <a:r>
              <a:rPr lang="pt-br" dirty="0"/>
              <a:t>Clique para editar o estilo de título Mestre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rtlCol="0"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0DF503-732B-4721-AC20-D30104D5F450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525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m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rtlCol="0" anchor="b">
            <a:normAutofit/>
          </a:bodyPr>
          <a:lstStyle>
            <a:lvl1pPr algn="ctr">
              <a:defRPr sz="280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Imagem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780597-7E4C-49B1-8DFA-506BCE34072C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665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rtlCol="0" anchor="ctr">
            <a:normAutofit/>
          </a:bodyPr>
          <a:lstStyle>
            <a:lvl1pPr>
              <a:defRPr sz="400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rtlCol="0"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F6DF03D-7AFC-47DF-9591-1326FF7AD073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205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Espaço Reservado para Texto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F37908-64F6-4BF1-AEF9-1375A5CF069B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1" name="Caixa de texto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pt-br" sz="8000">
                <a:solidFill>
                  <a:schemeClr val="tx1"/>
                </a:solidFill>
                <a:effectLst/>
              </a:rPr>
              <a:t>"</a:t>
            </a:r>
          </a:p>
        </p:txBody>
      </p:sp>
      <p:sp>
        <p:nvSpPr>
          <p:cNvPr id="13" name="Caixa de texto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pt-br" sz="8000">
                <a:solidFill>
                  <a:schemeClr val="tx1"/>
                </a:solidFill>
                <a:effectLst/>
              </a:rPr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1480594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0EB9173-D618-48E2-BAA6-9B20DA9854D6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836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 rtlCol="0"/>
          <a:lstStyle/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Espaço Reservado para Texto 2"/>
          <p:cNvSpPr>
            <a:spLocks noGrp="1"/>
          </p:cNvSpPr>
          <p:nvPr>
            <p:ph type="body" idx="1" hasCustomPrompt="1"/>
          </p:nvPr>
        </p:nvSpPr>
        <p:spPr>
          <a:xfrm>
            <a:off x="913795" y="1885950"/>
            <a:ext cx="3300984" cy="76478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dirty="0"/>
              <a:t>Clique para editar o texto Mestre</a:t>
            </a:r>
          </a:p>
        </p:txBody>
      </p:sp>
      <p:sp>
        <p:nvSpPr>
          <p:cNvPr id="8" name="Espaço reservado para texto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9" name="Espaço Reservado para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4446711" y="1885949"/>
            <a:ext cx="3300984" cy="764783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dirty="0"/>
              <a:t>Clique para editar o texto Mestre</a:t>
            </a:r>
          </a:p>
        </p:txBody>
      </p:sp>
      <p:sp>
        <p:nvSpPr>
          <p:cNvPr id="10" name="Espaço reservado para texto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11" name="Espaço reservado para texto 4"/>
          <p:cNvSpPr>
            <a:spLocks noGrp="1"/>
          </p:cNvSpPr>
          <p:nvPr>
            <p:ph type="body" sz="quarter" idx="13" hasCustomPrompt="1"/>
          </p:nvPr>
        </p:nvSpPr>
        <p:spPr>
          <a:xfrm>
            <a:off x="7966572" y="1885950"/>
            <a:ext cx="3300984" cy="76478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dirty="0"/>
              <a:t>Clique para editar o texto Mestre</a:t>
            </a:r>
          </a:p>
        </p:txBody>
      </p:sp>
      <p:sp>
        <p:nvSpPr>
          <p:cNvPr id="12" name="Espaço reservado para texto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656C95-E4AE-4A94-B561-99A0CE0FFCF1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406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de Image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Imagem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Imagem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ítulo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 rtlCol="0"/>
          <a:lstStyle/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20" name="Espaço Reservado para Imagem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Espaço reservado para texto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22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23" name="Espaço Reservado para Imagem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Espaço reservado para texto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25" name="Espaço reservado para texto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26" name="Espaço reservado para imagem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Espaço reservado para texto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CE37451-1E5D-4C34-A14E-8751AAE8ED71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302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86FF3C-CA41-4B49-8218-6AF2FC913B34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158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rtlCol="0" anchor="t"/>
          <a:lstStyle/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E96C44-523A-4872-94D5-24CBDA5A9CC6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527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FCCB403-0313-4A5E-8E36-77BFB7215ED9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865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rtlCol="0" anchor="b"/>
          <a:lstStyle>
            <a:lvl1pPr algn="ctr">
              <a:defRPr sz="4000" b="0" cap="none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rtlCol="0"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7F1835-ADE7-4D9D-BC53-5437D497D352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is conteú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 rtlCol="0"/>
          <a:lstStyle/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rtlCol="0" anchor="t">
            <a:normAutofit/>
          </a:bodyPr>
          <a:lstStyle/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rtlCol="0" anchor="t">
            <a:normAutofit/>
          </a:bodyPr>
          <a:lstStyle/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C27969-B261-4FC0-A695-A95DDDE99FA1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7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Imagem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rtlCol="0"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rtlCol="0"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1E1FA99-845B-4C70-A7F6-30DFC6887F18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Espaço Reservado para o Número do Slid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887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021B2C5-876A-49CE-ABA3-C1DCCF367A6A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888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D6572E-AB9B-40B1-9767-99FBEEEC4B22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916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rtlCol="0" anchor="b">
            <a:normAutofit/>
          </a:bodyPr>
          <a:lstStyle>
            <a:lvl1pPr algn="ctr">
              <a:defRPr sz="2800" b="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 rtlCol="0">
            <a:normAutofit/>
          </a:bodyPr>
          <a:lstStyle/>
          <a:p>
            <a:pPr lvl="0" rtl="0"/>
            <a:r>
              <a:rPr lang="pt-BR"/>
              <a:t>Clique para editar os estilos de texto Mestres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B8ECB5-1E4B-48B5-BE59-C94C33D986AE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pPr rtl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479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rtlCol="0" anchor="b">
            <a:noAutofit/>
          </a:bodyPr>
          <a:lstStyle>
            <a:lvl1pPr algn="ctr">
              <a:defRPr sz="3200" b="0"/>
            </a:lvl1pPr>
          </a:lstStyle>
          <a:p>
            <a:pPr rt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Espaço reservado para imagem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pt-br" dirty="0"/>
              <a:t>Clique no ícone para adicionar uma imagem</a:t>
            </a:r>
            <a:endParaRPr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38366F3-1C7E-4E4B-910E-50900CEA2133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378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pt-br"/>
              <a:t>Clique para editar o estilo de título Mestre</a:t>
            </a:r>
            <a:endParaRPr lang="en-US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 rtl="0"/>
            <a:r>
              <a:rPr lang="pt-br"/>
              <a:t>Clique para editar o texto Mestre</a:t>
            </a:r>
          </a:p>
          <a:p>
            <a:pPr lvl="1" rtl="0"/>
            <a:r>
              <a:rPr lang="pt-br"/>
              <a:t>Segundo nível</a:t>
            </a:r>
          </a:p>
          <a:p>
            <a:pPr lvl="2" rtl="0"/>
            <a:r>
              <a:rPr lang="pt-br"/>
              <a:t>Terceiro nível</a:t>
            </a:r>
          </a:p>
          <a:p>
            <a:pPr lvl="3" rtl="0"/>
            <a:r>
              <a:rPr lang="pt-br"/>
              <a:t>Quarto nível</a:t>
            </a:r>
          </a:p>
          <a:p>
            <a:pPr lvl="4" rtl="0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pPr rtl="0"/>
            <a:fld id="{F9D740CA-AC13-4698-BFA2-D15C37DF415A}" type="datetime1">
              <a:rPr lang="pt-BR" smtClean="0"/>
              <a:t>04/08/2026</a:t>
            </a:fld>
            <a:endParaRPr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pPr rtl="0"/>
            <a:fld id="{3A98EE3D-8CD1-4C3F-BD1C-C98C9596463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8027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5" r:id="rId2"/>
    <p:sldLayoutId id="2147483716" r:id="rId3"/>
    <p:sldLayoutId id="2147483714" r:id="rId4"/>
    <p:sldLayoutId id="2147483710" r:id="rId5"/>
    <p:sldLayoutId id="2147483694" r:id="rId6"/>
    <p:sldLayoutId id="2147483695" r:id="rId7"/>
    <p:sldLayoutId id="2147483696" r:id="rId8"/>
    <p:sldLayoutId id="2147483697" r:id="rId9"/>
    <p:sldLayoutId id="2147483699" r:id="rId10"/>
    <p:sldLayoutId id="2147483693" r:id="rId11"/>
    <p:sldLayoutId id="2147483700" r:id="rId12"/>
    <p:sldLayoutId id="2147483701" r:id="rId13"/>
    <p:sldLayoutId id="2147483703" r:id="rId14"/>
    <p:sldLayoutId id="2147483704" r:id="rId15"/>
    <p:sldLayoutId id="2147483702" r:id="rId16"/>
    <p:sldLayoutId id="2147483698" r:id="rId17"/>
  </p:sldLayoutIdLst>
  <p:hf sldNum="0" hdr="0" ftr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xícara, café, comida e bebida&#10;&#10;Descrição gerada automaticamente">
            <a:extLst>
              <a:ext uri="{FF2B5EF4-FFF2-40B4-BE49-F238E27FC236}">
                <a16:creationId xmlns:a16="http://schemas.microsoft.com/office/drawing/2014/main" id="{91BC5572-FC33-4C1C-8DEE-C2CF75A756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0693" y="1087120"/>
            <a:ext cx="9440034" cy="2648381"/>
          </a:xfrm>
        </p:spPr>
        <p:txBody>
          <a:bodyPr rtlCol="0">
            <a:normAutofit/>
          </a:bodyPr>
          <a:lstStyle/>
          <a:p>
            <a:pPr rtl="0"/>
            <a:r>
              <a:rPr lang="pt-br" sz="7200" dirty="0"/>
              <a:t>Portfólio Eddie Ferraz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B93FB3F-A8D4-46D3-A1C6-C79C64563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3910649"/>
            <a:ext cx="9440034" cy="1397951"/>
          </a:xfrm>
        </p:spPr>
        <p:txBody>
          <a:bodyPr rtlCol="0">
            <a:normAutofit/>
          </a:bodyPr>
          <a:lstStyle/>
          <a:p>
            <a:pPr rtl="0"/>
            <a:r>
              <a:rPr lang="pt-br" sz="2800" dirty="0"/>
              <a:t>Teatro</a:t>
            </a:r>
          </a:p>
        </p:txBody>
      </p:sp>
    </p:spTree>
    <p:extLst>
      <p:ext uri="{BB962C8B-B14F-4D97-AF65-F5344CB8AC3E}">
        <p14:creationId xmlns:p14="http://schemas.microsoft.com/office/powerpoint/2010/main" val="633738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9FAB7-BB08-A113-1C63-BE4A775616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81881" y="491538"/>
            <a:ext cx="8055695" cy="814800"/>
          </a:xfrm>
        </p:spPr>
        <p:txBody>
          <a:bodyPr>
            <a:normAutofit fontScale="90000"/>
          </a:bodyPr>
          <a:lstStyle/>
          <a:p>
            <a:r>
              <a:rPr lang="pt-BR" dirty="0"/>
              <a:t>Ciclo de Leituras Dramáticas</a:t>
            </a:r>
          </a:p>
        </p:txBody>
      </p:sp>
      <p:pic>
        <p:nvPicPr>
          <p:cNvPr id="2050" name="Picture 2" descr="Nenhuma descrição de foto disponível.">
            <a:extLst>
              <a:ext uri="{FF2B5EF4-FFF2-40B4-BE49-F238E27FC236}">
                <a16:creationId xmlns:a16="http://schemas.microsoft.com/office/drawing/2014/main" id="{981F32A2-BEC5-4B6E-810D-251FFB399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29" y="1492624"/>
            <a:ext cx="7476562" cy="49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150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DE7F0B-BB58-F89C-B091-731BB6680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75719" y="123676"/>
            <a:ext cx="7490919" cy="1032302"/>
          </a:xfrm>
        </p:spPr>
        <p:txBody>
          <a:bodyPr/>
          <a:lstStyle/>
          <a:p>
            <a:r>
              <a:rPr lang="pt-BR" dirty="0"/>
              <a:t>Pedro e Domitila</a:t>
            </a:r>
          </a:p>
        </p:txBody>
      </p:sp>
      <p:pic>
        <p:nvPicPr>
          <p:cNvPr id="1026" name="Picture 2" descr="Nenhuma descrição de foto disponível.">
            <a:extLst>
              <a:ext uri="{FF2B5EF4-FFF2-40B4-BE49-F238E27FC236}">
                <a16:creationId xmlns:a16="http://schemas.microsoft.com/office/drawing/2014/main" id="{F75ECC16-91F9-AAE3-4328-4C15CC764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659" y="1540435"/>
            <a:ext cx="6275294" cy="418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CC9A8330-BD30-8DEA-52D7-63A174428B6B}"/>
              </a:ext>
            </a:extLst>
          </p:cNvPr>
          <p:cNvSpPr txBox="1"/>
          <p:nvPr/>
        </p:nvSpPr>
        <p:spPr>
          <a:xfrm>
            <a:off x="1411939" y="4881282"/>
            <a:ext cx="2783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Direção: Valter Costa</a:t>
            </a:r>
          </a:p>
          <a:p>
            <a:r>
              <a:rPr lang="pt-BR" dirty="0"/>
              <a:t>Texto de Ênio Gonçalves</a:t>
            </a:r>
          </a:p>
        </p:txBody>
      </p:sp>
    </p:spTree>
    <p:extLst>
      <p:ext uri="{BB962C8B-B14F-4D97-AF65-F5344CB8AC3E}">
        <p14:creationId xmlns:p14="http://schemas.microsoft.com/office/powerpoint/2010/main" val="363777849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C763AA44-21A0-F1CE-44C1-FCE51EE4E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416" y="3017745"/>
            <a:ext cx="2631141" cy="1973356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0A844877-36C1-8C28-44C5-6EBE83F513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628" y="1425991"/>
            <a:ext cx="3482788" cy="4365208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72430829-8298-D2FC-C1F3-A8184BF3D3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163592" cy="6858000"/>
          </a:xfrm>
          <a:prstGeom prst="rect">
            <a:avLst/>
          </a:prstGeom>
        </p:spPr>
      </p:pic>
      <p:pic>
        <p:nvPicPr>
          <p:cNvPr id="3074" name="Picture 2" descr="Nenhuma descrição de foto disponível.">
            <a:extLst>
              <a:ext uri="{FF2B5EF4-FFF2-40B4-BE49-F238E27FC236}">
                <a16:creationId xmlns:a16="http://schemas.microsoft.com/office/drawing/2014/main" id="{F3CD65FE-A2D8-DA22-2FB3-62B29F8A4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7070" y="23294"/>
            <a:ext cx="2805394" cy="280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4F689AA5-0F1D-6A4A-6B11-D987CABFA7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51986" y="4420442"/>
            <a:ext cx="2057800" cy="20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8979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5C8569-B6B3-304A-28C0-2C889A5A8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Dublagem do Urso Teddy</a:t>
            </a:r>
          </a:p>
        </p:txBody>
      </p:sp>
      <p:pic>
        <p:nvPicPr>
          <p:cNvPr id="6146" name="Picture 2" descr="Nenhuma descrição de foto disponível.">
            <a:extLst>
              <a:ext uri="{FF2B5EF4-FFF2-40B4-BE49-F238E27FC236}">
                <a16:creationId xmlns:a16="http://schemas.microsoft.com/office/drawing/2014/main" id="{C89CA8B9-E18C-E969-0862-F9C0E58B9FA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95" y="2468561"/>
            <a:ext cx="495300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41294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510AA3-1F18-7976-09F3-3021EB01F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339538"/>
            <a:ext cx="10353762" cy="1257300"/>
          </a:xfrm>
        </p:spPr>
        <p:txBody>
          <a:bodyPr/>
          <a:lstStyle/>
          <a:p>
            <a:r>
              <a:rPr lang="pt-BR" dirty="0"/>
              <a:t>Musical : O Homem De La Mancha</a:t>
            </a:r>
          </a:p>
        </p:txBody>
      </p:sp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CB1763C9-87AE-BBA9-C135-A737C96A2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66927" y="2076450"/>
            <a:ext cx="5457193" cy="4807020"/>
          </a:xfr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8CAAEC57-1831-1FA0-CC52-1091CA326052}"/>
              </a:ext>
            </a:extLst>
          </p:cNvPr>
          <p:cNvSpPr txBox="1"/>
          <p:nvPr/>
        </p:nvSpPr>
        <p:spPr>
          <a:xfrm>
            <a:off x="1936377" y="5970495"/>
            <a:ext cx="3899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Direção: Abigail </a:t>
            </a:r>
            <a:r>
              <a:rPr lang="pt-BR" dirty="0" err="1"/>
              <a:t>Weimer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11214495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CB55B2-1338-2A12-1F50-C5055B5962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60105" y="0"/>
            <a:ext cx="7948119" cy="1049867"/>
          </a:xfrm>
        </p:spPr>
        <p:txBody>
          <a:bodyPr/>
          <a:lstStyle/>
          <a:p>
            <a:r>
              <a:rPr lang="pt-BR" dirty="0"/>
              <a:t>A Morte do Imortal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D3A3A71-E062-AF89-0BBB-B64EB77EC5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873" y="5862918"/>
            <a:ext cx="6010127" cy="883368"/>
          </a:xfrm>
        </p:spPr>
        <p:txBody>
          <a:bodyPr/>
          <a:lstStyle/>
          <a:p>
            <a:r>
              <a:rPr lang="pt-BR" dirty="0"/>
              <a:t>Direção: Amaury Alvarez</a:t>
            </a:r>
          </a:p>
        </p:txBody>
      </p:sp>
      <p:pic>
        <p:nvPicPr>
          <p:cNvPr id="4098" name="Picture 2" descr="Nenhuma descrição de foto disponível.">
            <a:extLst>
              <a:ext uri="{FF2B5EF4-FFF2-40B4-BE49-F238E27FC236}">
                <a16:creationId xmlns:a16="http://schemas.microsoft.com/office/drawing/2014/main" id="{CD74C3DD-918C-DD16-0B71-A4B566862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709738"/>
            <a:ext cx="6858000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045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DA72A687-E1C2-3EF3-5F5F-DC439CFF8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250" y="1406468"/>
            <a:ext cx="7425586" cy="4952808"/>
          </a:xfrm>
          <a:prstGeom prst="rect">
            <a:avLst/>
          </a:prstGeom>
        </p:spPr>
      </p:pic>
      <p:sp>
        <p:nvSpPr>
          <p:cNvPr id="7" name="AutoShape 4" descr=", gerada com IA">
            <a:extLst>
              <a:ext uri="{FF2B5EF4-FFF2-40B4-BE49-F238E27FC236}">
                <a16:creationId xmlns:a16="http://schemas.microsoft.com/office/drawing/2014/main" id="{F6F07C98-A01E-16BE-9FF5-659951D3E8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9" name="AutoShape 8" descr=", gerada com IA">
            <a:extLst>
              <a:ext uri="{FF2B5EF4-FFF2-40B4-BE49-F238E27FC236}">
                <a16:creationId xmlns:a16="http://schemas.microsoft.com/office/drawing/2014/main" id="{C761CAB2-7C20-00D0-9BC3-F980912109B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A21A9F24-8675-4C45-9120-073FBE3516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24541"/>
            <a:ext cx="2479450" cy="5519472"/>
          </a:xfrm>
          <a:prstGeom prst="rect">
            <a:avLst/>
          </a:prstGeom>
        </p:spPr>
      </p:pic>
      <p:sp>
        <p:nvSpPr>
          <p:cNvPr id="12" name="Título 11">
            <a:extLst>
              <a:ext uri="{FF2B5EF4-FFF2-40B4-BE49-F238E27FC236}">
                <a16:creationId xmlns:a16="http://schemas.microsoft.com/office/drawing/2014/main" id="{42DA2B27-74A7-0725-A8FF-DDE5C86908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6661" y="180971"/>
            <a:ext cx="6790764" cy="1245106"/>
          </a:xfrm>
        </p:spPr>
        <p:txBody>
          <a:bodyPr>
            <a:noAutofit/>
          </a:bodyPr>
          <a:lstStyle/>
          <a:p>
            <a:r>
              <a:rPr lang="pt-BR" sz="3200" dirty="0"/>
              <a:t>Paixão de Cristo de Taboão da Serra desde 1987</a:t>
            </a:r>
          </a:p>
        </p:txBody>
      </p:sp>
    </p:spTree>
    <p:extLst>
      <p:ext uri="{BB962C8B-B14F-4D97-AF65-F5344CB8AC3E}">
        <p14:creationId xmlns:p14="http://schemas.microsoft.com/office/powerpoint/2010/main" val="3117968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DC9688-AB0F-DB19-8424-258A6FBA4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Direção de Dublagem da Paixão de Cristo de Taboão da Serra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9185238A-1C6B-0E30-70CD-B58225CD48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3795" y="2468561"/>
            <a:ext cx="37147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1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355DCB-39C5-57BD-B647-57120F681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488577"/>
            <a:ext cx="10353762" cy="1257300"/>
          </a:xfrm>
        </p:spPr>
        <p:txBody>
          <a:bodyPr/>
          <a:lstStyle/>
          <a:p>
            <a:r>
              <a:rPr lang="pt-BR" dirty="0"/>
              <a:t>Mapa Cultural Paulista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CE4AD1-220F-7E7C-6D8D-5B430D33F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6600" y="1501774"/>
            <a:ext cx="3724836" cy="365126"/>
          </a:xfrm>
        </p:spPr>
        <p:txBody>
          <a:bodyPr>
            <a:normAutofit fontScale="77500" lnSpcReduction="20000"/>
          </a:bodyPr>
          <a:lstStyle/>
          <a:p>
            <a:r>
              <a:rPr lang="pt-BR" dirty="0"/>
              <a:t>Leitura de Poesias e Contos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5BCAC2B-3FBC-C55E-332E-9D68FF748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954" y="1501774"/>
            <a:ext cx="493911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41888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86755E-B937-A4EF-48DB-C0AEFAB756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0153" y="2151529"/>
            <a:ext cx="4880574" cy="1446812"/>
          </a:xfrm>
        </p:spPr>
        <p:txBody>
          <a:bodyPr>
            <a:normAutofit fontScale="90000"/>
          </a:bodyPr>
          <a:lstStyle/>
          <a:p>
            <a:r>
              <a:rPr lang="pt-BR" dirty="0"/>
              <a:t>Soltando o Verbo 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88C493B-5592-D5C7-4C79-B34943AF6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53" y="796899"/>
            <a:ext cx="4064000" cy="30480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375DC1F0-060F-6DCF-AEDD-6AA1D50F6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235" y="3773952"/>
            <a:ext cx="3455895" cy="259192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FE11BB32-1887-EDE9-CD4D-D16EDFCBB0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97138"/>
            <a:ext cx="3306482" cy="247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9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offee">
      <a:dk1>
        <a:sysClr val="windowText" lastClr="000000"/>
      </a:dk1>
      <a:lt1>
        <a:sysClr val="window" lastClr="FFFFFF"/>
      </a:lt1>
      <a:dk2>
        <a:srgbClr val="4E3B30"/>
      </a:dk2>
      <a:lt2>
        <a:srgbClr val="F4EEDC"/>
      </a:lt2>
      <a:accent1>
        <a:srgbClr val="CC830E"/>
      </a:accent1>
      <a:accent2>
        <a:srgbClr val="B54C2D"/>
      </a:accent2>
      <a:accent3>
        <a:srgbClr val="99570C"/>
      </a:accent3>
      <a:accent4>
        <a:srgbClr val="C17529"/>
      </a:accent4>
      <a:accent5>
        <a:srgbClr val="A19574"/>
      </a:accent5>
      <a:accent6>
        <a:srgbClr val="A49518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626_TF12214701" id="{5D565F68-5A4C-4385-9096-18BECD4C5627}" vid="{B4809734-240F-4448-8EC4-45DBE2F02D79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{0C8D2E51-7995-4BDF-A540-B30A4D046C10}TFe887d8cf-77a9-48cd-9a74-d8d08097a61c8a661586_win32-67f4e94160da</Template>
  <TotalTime>127</TotalTime>
  <Words>73</Words>
  <Application>Microsoft Office PowerPoint</Application>
  <PresentationFormat>Widescreen</PresentationFormat>
  <Paragraphs>16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Arial</vt:lpstr>
      <vt:lpstr>Calibri</vt:lpstr>
      <vt:lpstr>Goudy Old Style</vt:lpstr>
      <vt:lpstr>Wingdings 2</vt:lpstr>
      <vt:lpstr>SlateVTI</vt:lpstr>
      <vt:lpstr>Portfólio Eddie Ferraz</vt:lpstr>
      <vt:lpstr>Apresentação do PowerPoint</vt:lpstr>
      <vt:lpstr>Dublagem do Urso Teddy</vt:lpstr>
      <vt:lpstr>Musical : O Homem De La Mancha</vt:lpstr>
      <vt:lpstr>A Morte do Imortal </vt:lpstr>
      <vt:lpstr>Paixão de Cristo de Taboão da Serra desde 1987</vt:lpstr>
      <vt:lpstr>Direção de Dublagem da Paixão de Cristo de Taboão da Serra</vt:lpstr>
      <vt:lpstr>Mapa Cultural Paulista </vt:lpstr>
      <vt:lpstr>Soltando o Verbo </vt:lpstr>
      <vt:lpstr>Ciclo de Leituras Dramáticas</vt:lpstr>
      <vt:lpstr>Pedro e Domitila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Eddie Ferraz</dc:creator>
  <cp:lastModifiedBy>Eddie Ferraz</cp:lastModifiedBy>
  <cp:revision>1</cp:revision>
  <dcterms:created xsi:type="dcterms:W3CDTF">2026-08-04T11:59:11Z</dcterms:created>
  <dcterms:modified xsi:type="dcterms:W3CDTF">2026-08-04T14:06:22Z</dcterms:modified>
</cp:coreProperties>
</file>